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1" r:id="rId7"/>
    <p:sldId id="262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FB910-A878-425F-BCBE-BF5D1C034C4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F6714-B3F8-4F6D-9C82-BDF3482182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F6714-B3F8-4F6D-9C82-BDF34821821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F6714-B3F8-4F6D-9C82-BDF34821821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F6714-B3F8-4F6D-9C82-BDF34821821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B7E5EB3-7F85-4B60-B4F1-3B932F757B59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CA9A07D-39B0-4827-BFDE-8E3FF909E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200400"/>
            <a:ext cx="6796608" cy="224482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5 класс</a:t>
            </a:r>
          </a:p>
          <a:p>
            <a:r>
              <a:rPr lang="ru-RU" dirty="0" smtClean="0"/>
              <a:t>2</a:t>
            </a:r>
            <a:r>
              <a:rPr lang="en-US" sz="2800" dirty="0" smtClean="0"/>
              <a:t>3</a:t>
            </a:r>
            <a:r>
              <a:rPr lang="ru-RU" dirty="0" smtClean="0"/>
              <a:t> октября 2014 г.</a:t>
            </a:r>
          </a:p>
          <a:p>
            <a:r>
              <a:rPr lang="ru-RU" dirty="0" smtClean="0"/>
              <a:t>Учитель математики МБОУ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Зензеватская</a:t>
            </a:r>
            <a:r>
              <a:rPr lang="ru-RU" dirty="0" smtClean="0"/>
              <a:t> СОШ </a:t>
            </a:r>
          </a:p>
          <a:p>
            <a:r>
              <a:rPr lang="ru-RU" dirty="0" smtClean="0"/>
              <a:t>Константинова Т.М.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Задачи на части</a:t>
            </a:r>
            <a:endParaRPr lang="ru-RU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Решаем устно: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b="1" dirty="0" smtClean="0"/>
              <a:t>Петя собрал 25 грибов, а Вася в 2 раза больше. </a:t>
            </a:r>
            <a:r>
              <a:rPr lang="ru-RU" sz="2800" b="1" dirty="0" smtClean="0">
                <a:solidFill>
                  <a:srgbClr val="FF0000"/>
                </a:solidFill>
              </a:rPr>
              <a:t>Сколько грибов собрал Вася?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У Тани 27 марок, а у Юли в 3 раза меньше. </a:t>
            </a:r>
            <a:r>
              <a:rPr lang="ru-RU" sz="2800" b="1" dirty="0" smtClean="0">
                <a:solidFill>
                  <a:srgbClr val="FF0000"/>
                </a:solidFill>
              </a:rPr>
              <a:t>Сколько марок у Юли? Сколько марок у девочек вместе?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У Тани и Юли вместе 36 марок. </a:t>
            </a:r>
            <a:r>
              <a:rPr lang="ru-RU" sz="2800" b="1" dirty="0" smtClean="0">
                <a:solidFill>
                  <a:srgbClr val="FF0000"/>
                </a:solidFill>
              </a:rPr>
              <a:t>Сколько марок у каждой девочки</a:t>
            </a:r>
            <a:r>
              <a:rPr lang="ru-RU" sz="2800" b="1" dirty="0" smtClean="0"/>
              <a:t>, если у Юли  марок в 3 раза меньше?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23DA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Решаем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500174"/>
            <a:ext cx="7772400" cy="214314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У Тани и Юли вместе 36 марок. </a:t>
            </a:r>
            <a:r>
              <a:rPr lang="ru-RU" sz="2400" b="1" dirty="0" smtClean="0">
                <a:solidFill>
                  <a:srgbClr val="FF0000"/>
                </a:solidFill>
              </a:rPr>
              <a:t>Сколько марок 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у каждой девочки,</a:t>
            </a:r>
            <a:r>
              <a:rPr lang="ru-RU" sz="2400" b="1" dirty="0" smtClean="0"/>
              <a:t> если у Юли  марок в 3 раза меньше?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57290" y="2928934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357290" y="307181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357422" y="307181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57554" y="3071810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авая фигурная скобка 9"/>
          <p:cNvSpPr/>
          <p:nvPr/>
        </p:nvSpPr>
        <p:spPr>
          <a:xfrm>
            <a:off x="4286248" y="2571744"/>
            <a:ext cx="285752" cy="64294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2571744"/>
            <a:ext cx="1766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36 марок</a:t>
            </a:r>
            <a:endParaRPr lang="ru-RU" sz="2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2571744"/>
            <a:ext cx="936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 часть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3143248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 части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85852" y="3929066"/>
            <a:ext cx="55007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1+3=4 – всего частей</a:t>
            </a:r>
          </a:p>
          <a:p>
            <a:r>
              <a:rPr lang="ru-RU" sz="2400" b="1" dirty="0" smtClean="0"/>
              <a:t>36:4=9 (марок) – приходится на 1 часть (марок  у  Юли)</a:t>
            </a:r>
          </a:p>
          <a:p>
            <a:r>
              <a:rPr lang="ru-RU" sz="2400" b="1" dirty="0" smtClean="0"/>
              <a:t>9*3=27 (марок) – у Тани</a:t>
            </a:r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Решаем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За рубашку и галстук папа заплатил 200 рублей. Рубашка дороже галстука в 4 раза. </a:t>
            </a:r>
            <a:r>
              <a:rPr lang="ru-RU" b="1" dirty="0" smtClean="0">
                <a:solidFill>
                  <a:srgbClr val="FF0000"/>
                </a:solidFill>
              </a:rPr>
              <a:t>Сколько стоит галстук?</a:t>
            </a:r>
          </a:p>
          <a:p>
            <a:r>
              <a:rPr lang="ru-RU" b="1" dirty="0" smtClean="0"/>
              <a:t>              1 часть</a:t>
            </a:r>
          </a:p>
          <a:p>
            <a:r>
              <a:rPr lang="ru-RU" dirty="0" smtClean="0"/>
              <a:t>                                                    </a:t>
            </a:r>
            <a:r>
              <a:rPr lang="ru-RU" b="1" dirty="0" smtClean="0"/>
              <a:t>4 части</a:t>
            </a:r>
          </a:p>
          <a:p>
            <a:r>
              <a:rPr lang="ru-RU" b="1" dirty="0" smtClean="0"/>
              <a:t>1+4=5 (частей) – всего</a:t>
            </a:r>
          </a:p>
          <a:p>
            <a:r>
              <a:rPr lang="ru-RU" b="1" dirty="0" smtClean="0"/>
              <a:t>200:5=40(руб.) – приходится на 1 часть (стоит галстук)</a:t>
            </a:r>
          </a:p>
          <a:p>
            <a:r>
              <a:rPr lang="ru-RU" b="1" dirty="0" smtClean="0"/>
              <a:t>Ответ: 40 рублей стоит галстук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857496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3286124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3286124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3286124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3286124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6429388" y="2571744"/>
            <a:ext cx="357190" cy="10715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58016" y="2928934"/>
            <a:ext cx="1861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200 рублей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ошибки</a:t>
            </a:r>
            <a:endParaRPr lang="ru-RU" dirty="0"/>
          </a:p>
        </p:txBody>
      </p:sp>
      <p:sp>
        <p:nvSpPr>
          <p:cNvPr id="50" name="Содержимое 49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При пайке изделий из жести применяют сплав, содержащий 2 части свинца и 5 частей олова. Сколько олова и свинца в отдельности содержит кусок весом 350 г?</a:t>
            </a:r>
          </a:p>
          <a:p>
            <a:endParaRPr lang="ru-RU" dirty="0" smtClean="0"/>
          </a:p>
          <a:p>
            <a:r>
              <a:rPr lang="ru-RU" dirty="0" smtClean="0"/>
              <a:t>                          олово</a:t>
            </a:r>
          </a:p>
          <a:p>
            <a:r>
              <a:rPr lang="ru-RU" dirty="0" smtClean="0"/>
              <a:t>                                                               свинец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3643314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643314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4143380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4143380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4143380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4143380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4143380"/>
            <a:ext cx="78581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2214546" y="4357694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143240" y="5072074"/>
            <a:ext cx="242889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авая фигурная скобка 16"/>
          <p:cNvSpPr/>
          <p:nvPr/>
        </p:nvSpPr>
        <p:spPr>
          <a:xfrm>
            <a:off x="5715008" y="3214686"/>
            <a:ext cx="571504" cy="15716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29058" y="5143512"/>
            <a:ext cx="9460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350 г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643702" y="3786190"/>
            <a:ext cx="1072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350 г</a:t>
            </a:r>
            <a:endParaRPr lang="ru-RU" sz="28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28596" y="5857892"/>
            <a:ext cx="8459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2+5=7,    350:7=50 – 1 часть, 50*2=100, 50*5=250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16281E-7 L -0.27553 -0.0525 " pathEditMode="relative" ptsTypes="AA">
                                      <p:cBhvr>
                                        <p:cTn id="6" dur="20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712 0.10499 " pathEditMode="relative" ptsTypes="AA">
                                      <p:cBhvr>
                                        <p:cTn id="8" dur="20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Анализируем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Как определить, что перед нами «задача на части»?</a:t>
            </a:r>
          </a:p>
          <a:p>
            <a:r>
              <a:rPr lang="ru-RU" dirty="0" smtClean="0"/>
              <a:t>Как решается «задача на части»?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 (5 минут)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Решить и воспроизвести на доске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Группа 1                    Группа 2                      Группа 3</a:t>
            </a:r>
          </a:p>
          <a:p>
            <a:pPr>
              <a:buNone/>
            </a:pPr>
            <a:r>
              <a:rPr lang="ru-RU" b="1" dirty="0" smtClean="0"/>
              <a:t>Малков Я.              Медведев Н              Соловьева Л.</a:t>
            </a:r>
          </a:p>
          <a:p>
            <a:pPr>
              <a:buNone/>
            </a:pPr>
            <a:r>
              <a:rPr lang="ru-RU" b="1" dirty="0" smtClean="0"/>
              <a:t>Пименов Р.             </a:t>
            </a:r>
            <a:r>
              <a:rPr lang="ru-RU" b="1" dirty="0" err="1" smtClean="0"/>
              <a:t>Косенко</a:t>
            </a:r>
            <a:r>
              <a:rPr lang="ru-RU" b="1" dirty="0" smtClean="0"/>
              <a:t> Д.                Соловьева С. </a:t>
            </a:r>
          </a:p>
          <a:p>
            <a:pPr>
              <a:buNone/>
            </a:pPr>
            <a:r>
              <a:rPr lang="ru-RU" b="1" dirty="0" smtClean="0"/>
              <a:t>Ильичев И.             Салов С.                      </a:t>
            </a:r>
            <a:r>
              <a:rPr lang="ru-RU" b="1" dirty="0" err="1" smtClean="0"/>
              <a:t>Байсаева</a:t>
            </a:r>
            <a:r>
              <a:rPr lang="ru-RU" b="1" dirty="0" smtClean="0"/>
              <a:t> М.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Группа 4                    Группа 5                     Группа 6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Мельникова Т.     Сорокина С.         Афанасьева В.</a:t>
            </a:r>
          </a:p>
          <a:p>
            <a:pPr>
              <a:buNone/>
            </a:pP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Гацелюк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Ю.            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Косенко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С.            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Бердик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В.</a:t>
            </a:r>
          </a:p>
          <a:p>
            <a:pPr>
              <a:buNone/>
            </a:pP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Кришталь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О.          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Коротаева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Т.         Черняева Н.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Свиридова К.         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Дадыкина</a:t>
            </a:r>
            <a:r>
              <a:rPr lang="ru-RU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Ю. </a:t>
            </a:r>
            <a:r>
              <a:rPr lang="ru-RU" b="1" smtClean="0">
                <a:solidFill>
                  <a:srgbClr val="FF0000"/>
                </a:solidFill>
              </a:rPr>
              <a:t>          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№ 222 б</a:t>
            </a:r>
          </a:p>
          <a:p>
            <a:r>
              <a:rPr lang="ru-RU" b="1" dirty="0" smtClean="0"/>
              <a:t>№ 223 а</a:t>
            </a:r>
          </a:p>
          <a:p>
            <a:r>
              <a:rPr lang="ru-RU" b="1" dirty="0" smtClean="0"/>
              <a:t>Составить задачу «на части»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Сегодня на уроке я …</a:t>
            </a:r>
          </a:p>
          <a:p>
            <a:r>
              <a:rPr lang="ru-RU" dirty="0" smtClean="0"/>
              <a:t>Я понял, что…</a:t>
            </a:r>
          </a:p>
          <a:p>
            <a:r>
              <a:rPr lang="ru-RU" dirty="0" smtClean="0"/>
              <a:t>Мне удалось …</a:t>
            </a:r>
          </a:p>
          <a:p>
            <a:r>
              <a:rPr lang="ru-RU" dirty="0" smtClean="0"/>
              <a:t>Мне тяжелее всего было…</a:t>
            </a:r>
          </a:p>
          <a:p>
            <a:r>
              <a:rPr lang="ru-RU" dirty="0" smtClean="0"/>
              <a:t>Мне помогли…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231</TotalTime>
  <Words>388</Words>
  <Application>Microsoft Office PowerPoint</Application>
  <PresentationFormat>Экран (4:3)</PresentationFormat>
  <Paragraphs>63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Задачи на части</vt:lpstr>
      <vt:lpstr>Решаем устно:</vt:lpstr>
      <vt:lpstr>Решаем задачу</vt:lpstr>
      <vt:lpstr>Решаем задачу</vt:lpstr>
      <vt:lpstr>Найди ошибки</vt:lpstr>
      <vt:lpstr>Анализируем</vt:lpstr>
      <vt:lpstr>Работа в группах (5 минут)</vt:lpstr>
      <vt:lpstr>Домашнее задание</vt:lpstr>
      <vt:lpstr>Итог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части</dc:title>
  <dc:creator>Татьяна</dc:creator>
  <cp:lastModifiedBy>Татьяна</cp:lastModifiedBy>
  <cp:revision>48</cp:revision>
  <dcterms:created xsi:type="dcterms:W3CDTF">2014-10-21T17:51:23Z</dcterms:created>
  <dcterms:modified xsi:type="dcterms:W3CDTF">2015-03-15T11:06:50Z</dcterms:modified>
</cp:coreProperties>
</file>